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94660"/>
  </p:normalViewPr>
  <p:slideViewPr>
    <p:cSldViewPr>
      <p:cViewPr>
        <p:scale>
          <a:sx n="73" d="100"/>
          <a:sy n="73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E0C487-0817-4709-9E69-4D72A2825C40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E7362F-8C11-4BAC-B6FB-733A997531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115826">
            <a:off x="3181152" y="732404"/>
            <a:ext cx="4383581" cy="1822225"/>
          </a:xfrm>
        </p:spPr>
        <p:txBody>
          <a:bodyPr/>
          <a:lstStyle/>
          <a:p>
            <a:r>
              <a:rPr lang="es-ES" sz="6600" dirty="0" smtClean="0">
                <a:latin typeface="Antique Olive Compact" pitchFamily="34" charset="0"/>
              </a:rPr>
              <a:t>A COCA</a:t>
            </a:r>
            <a:endParaRPr lang="es-ES" sz="6600" dirty="0">
              <a:latin typeface="Antique Olive Compac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825914" cy="185738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ntique Olive Compact" pitchFamily="34" charset="0"/>
              </a:rPr>
              <a:t>FEITO POR…</a:t>
            </a:r>
          </a:p>
          <a:p>
            <a:r>
              <a:rPr lang="es-E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</a:rPr>
              <a:t>Yasmina</a:t>
            </a:r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</a:rPr>
              <a:t> Vila Pérez</a:t>
            </a:r>
          </a:p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</a:rPr>
              <a:t>Zaira Fernández Moreira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 Antiqua" pitchFamily="18" charset="0"/>
            </a:endParaRPr>
          </a:p>
        </p:txBody>
      </p:sp>
      <p:pic>
        <p:nvPicPr>
          <p:cNvPr id="5" name="Picture 2" descr="co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3500462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9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 </a:t>
            </a:r>
            <a:r>
              <a:rPr lang="es-E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século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XIX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es-E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uns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rapaces (de Vigo) miraron </a:t>
            </a:r>
            <a:r>
              <a:rPr lang="es-E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ao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río e </a:t>
            </a:r>
            <a:r>
              <a:rPr lang="es-E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viron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un dragón verde e enorme.</a:t>
            </a:r>
            <a:endParaRPr lang="es-ES" dirty="0"/>
          </a:p>
        </p:txBody>
      </p:sp>
      <p:pic>
        <p:nvPicPr>
          <p:cNvPr id="2052" name="Picture 4" descr="http://www.elgalgolucas.com/wp/wp-content/uploads/2009/09/Jade-dragon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143116"/>
            <a:ext cx="4762500" cy="3571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4" cstate="print"/>
          <a:stretch>
            <a:fillRect/>
          </a:stretch>
        </p:blipFill>
        <p:spPr>
          <a:xfrm>
            <a:off x="774035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01589" y="1499877"/>
            <a:ext cx="7239000" cy="484632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 dragón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saíu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 río e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empezou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 subir ao pobo buscando algo, de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supeto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agarrou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unha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rapaza e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volveuse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sumerxir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nel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3" name="Picture 3" descr="C:\Documents and Settings\Usuario01\Configuración local\Archivos temporales de Internet\Content.IE5\M1TNRBIQ\MP90040205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643314"/>
            <a:ext cx="3071802" cy="22431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364" name="Picture 4" descr="C:\Documents and Settings\Usuario01\Configuración local\Archivos temporales de Internet\Content.IE5\318R7OIB\MC9004263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714752"/>
            <a:ext cx="2900370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5" cstate="print"/>
          <a:stretch>
            <a:fillRect/>
          </a:stretch>
        </p:blipFill>
        <p:spPr>
          <a:xfrm>
            <a:off x="766834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partir dese día cada ano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deixábase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unha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moza para que a levase a coca.</a:t>
            </a:r>
            <a:endParaRPr lang="es-ES" dirty="0"/>
          </a:p>
        </p:txBody>
      </p:sp>
      <p:pic>
        <p:nvPicPr>
          <p:cNvPr id="16387" name="Picture 3" descr="C:\Documents and Settings\Usuario01\Configuración local\Archivos temporales de Internet\Content.IE5\M1TNRBIQ\MC900435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286124"/>
            <a:ext cx="5286412" cy="2736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4" cstate="print"/>
          <a:stretch>
            <a:fillRect/>
          </a:stretch>
        </p:blipFill>
        <p:spPr>
          <a:xfrm>
            <a:off x="788436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Ata que os rapaces se cansaron e se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xuntaron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para matar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ao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dragón e cando o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conseguiron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houbo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unha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gran </a:t>
            </a:r>
            <a:r>
              <a:rPr lang="es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festa</a:t>
            </a:r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es-ES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FF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hiller" pitchFamily="82" charset="0"/>
            </a:endParaRPr>
          </a:p>
          <a:p>
            <a:pPr>
              <a:buNone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FF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hiller" pitchFamily="82" charset="0"/>
              </a:rPr>
              <a:t>             </a:t>
            </a:r>
          </a:p>
          <a:p>
            <a:pPr>
              <a:buNone/>
            </a:pPr>
            <a:endParaRPr lang="es-E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FF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hiller" pitchFamily="82" charset="0"/>
            </a:endParaRPr>
          </a:p>
          <a:p>
            <a:pPr>
              <a:buNone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FF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hiller" pitchFamily="82" charset="0"/>
              </a:rPr>
              <a:t>         </a:t>
            </a:r>
            <a:r>
              <a:rPr lang="es-E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FF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hiller" pitchFamily="82" charset="0"/>
              </a:rPr>
              <a:t>   FIN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292</TotalTime>
  <Words>97</Words>
  <Application>Microsoft Office PowerPoint</Application>
  <PresentationFormat>Presentación en pantalla (4:3)</PresentationFormat>
  <Paragraphs>11</Paragraphs>
  <Slides>5</Slides>
  <Notes>0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Opulento</vt:lpstr>
      <vt:lpstr>A COCA</vt:lpstr>
      <vt:lpstr>Diapositiva 2</vt:lpstr>
      <vt:lpstr>Diapositiva 3</vt:lpstr>
      <vt:lpstr>Diapositiva 4</vt:lpstr>
      <vt:lpstr>Diapositiva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conservación dos medios naturais</dc:title>
  <dc:creator>User</dc:creator>
  <cp:lastModifiedBy>PC</cp:lastModifiedBy>
  <cp:revision>34</cp:revision>
  <dcterms:created xsi:type="dcterms:W3CDTF">2011-03-04T20:23:43Z</dcterms:created>
  <dcterms:modified xsi:type="dcterms:W3CDTF">2012-06-25T22:29:11Z</dcterms:modified>
</cp:coreProperties>
</file>